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12192000"/>
  <p:notesSz cx="6858000" cy="9144000"/>
  <p:embeddedFontLst>
    <p:embeddedFont>
      <p:font typeface="Lato Light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070">
          <p15:clr>
            <a:srgbClr val="A4A3A4"/>
          </p15:clr>
        </p15:guide>
        <p15:guide id="2" orient="horz" pos="252">
          <p15:clr>
            <a:srgbClr val="A4A3A4"/>
          </p15:clr>
        </p15:guide>
        <p15:guide id="3" pos="7136">
          <p15:clr>
            <a:srgbClr val="A4A3A4"/>
          </p15:clr>
        </p15:guide>
        <p15:guide id="4" pos="659">
          <p15:clr>
            <a:srgbClr val="A4A3A4"/>
          </p15:clr>
        </p15:guide>
      </p15:sldGuideLst>
    </p:ext>
    <p:ext uri="GoogleSlidesCustomDataVersion2">
      <go:slidesCustomData xmlns:go="http://customooxmlschemas.google.com/" r:id="rId26" roundtripDataSignature="AMtx7mgGTdeiU60o3bizzn6vi3sms9HZ2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070" orient="horz"/>
        <p:guide pos="252" orient="horz"/>
        <p:guide pos="7136"/>
        <p:guide pos="65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LatoLight-regular.fntdata"/><Relationship Id="rId21" Type="http://schemas.openxmlformats.org/officeDocument/2006/relationships/slide" Target="slides/slide16.xml"/><Relationship Id="rId24" Type="http://schemas.openxmlformats.org/officeDocument/2006/relationships/font" Target="fonts/LatoLight-italic.fntdata"/><Relationship Id="rId23" Type="http://schemas.openxmlformats.org/officeDocument/2006/relationships/font" Target="fonts/LatoLigh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font" Target="fonts/Lato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" name="Google Shape;2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" name="Google Shape;28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Give overview of the challenge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Point out that it is easy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Explain how I looked for smaller number that fits the rule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Then looked for larger numbers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Advent of Code</a:t>
            </a:r>
            <a:endParaRPr/>
          </a:p>
        </p:txBody>
      </p:sp>
      <p:sp>
        <p:nvSpPr>
          <p:cNvPr id="83" name="Google Shape;8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c99fc13a9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we will enhance it</a:t>
            </a:r>
            <a:endParaRPr/>
          </a:p>
        </p:txBody>
      </p:sp>
      <p:sp>
        <p:nvSpPr>
          <p:cNvPr id="91" name="Google Shape;91;g2c99fc13a96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" name="Google Shape;96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" name="Google Shape;102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" name="Google Shape;10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" name="Google Shape;116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4:notes"/>
          <p:cNvSpPr txBox="1"/>
          <p:nvPr/>
        </p:nvSpPr>
        <p:spPr>
          <a:xfrm>
            <a:off x="762000" y="1490116"/>
            <a:ext cx="533400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Suppose you're on a game show, and you're given the choice of three doors: Behind one door is a car; behind the others, goats. You pick a door, say No. 1, and the host, who knows what's behind the doors, opens another door, say No. 3, which has a goat. He then says to you, "Do you want to pick door No. 2?" Is it to your advantage to switch your choice?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" name="Google Shape;124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" name="Google Shape;3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Practice</a:t>
            </a:r>
            <a:endParaRPr/>
          </a:p>
        </p:txBody>
      </p:sp>
      <p:sp>
        <p:nvSpPr>
          <p:cNvPr id="36" name="Google Shape;36;p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Technology Agnostic</a:t>
            </a:r>
            <a:endParaRPr/>
          </a:p>
        </p:txBody>
      </p:sp>
      <p:sp>
        <p:nvSpPr>
          <p:cNvPr id="41" name="Google Shape;41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Better together</a:t>
            </a:r>
            <a:endParaRPr/>
          </a:p>
        </p:txBody>
      </p:sp>
      <p:sp>
        <p:nvSpPr>
          <p:cNvPr id="47" name="Google Shape;47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Point at code</a:t>
            </a:r>
            <a:endParaRPr/>
          </a:p>
        </p:txBody>
      </p:sp>
      <p:sp>
        <p:nvSpPr>
          <p:cNvPr id="53" name="Google Shape;53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More pointing</a:t>
            </a:r>
            <a:endParaRPr/>
          </a:p>
        </p:txBody>
      </p:sp>
      <p:sp>
        <p:nvSpPr>
          <p:cNvPr id="58" name="Google Shape;58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write code</a:t>
            </a:r>
            <a:endParaRPr/>
          </a:p>
        </p:txBody>
      </p:sp>
      <p:sp>
        <p:nvSpPr>
          <p:cNvPr id="65" name="Google Shape;65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pizza</a:t>
            </a:r>
            <a:endParaRPr/>
          </a:p>
        </p:txBody>
      </p:sp>
      <p:sp>
        <p:nvSpPr>
          <p:cNvPr id="71" name="Google Shape;71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bab11252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raffle</a:t>
            </a:r>
            <a:endParaRPr/>
          </a:p>
        </p:txBody>
      </p:sp>
      <p:sp>
        <p:nvSpPr>
          <p:cNvPr id="77" name="Google Shape;77;g2bab11252d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7"/>
          <p:cNvSpPr txBox="1"/>
          <p:nvPr>
            <p:ph type="ctrTitle"/>
          </p:nvPr>
        </p:nvSpPr>
        <p:spPr>
          <a:xfrm>
            <a:off x="1524000" y="2672079"/>
            <a:ext cx="9144000" cy="8378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BA"/>
              </a:buClr>
              <a:buSzPts val="4400"/>
              <a:buFont typeface="Avenir"/>
              <a:buNone/>
              <a:defRPr b="1" i="0" sz="4400" u="none" cap="none" strike="noStrike">
                <a:solidFill>
                  <a:srgbClr val="0071BA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17"/>
          <p:cNvSpPr txBox="1"/>
          <p:nvPr>
            <p:ph idx="11" type="ftr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/>
          <p:nvPr>
            <p:ph type="title"/>
          </p:nvPr>
        </p:nvSpPr>
        <p:spPr>
          <a:xfrm>
            <a:off x="838200" y="1073150"/>
            <a:ext cx="10515600" cy="752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  <a:defRPr b="1" i="0" sz="36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18"/>
          <p:cNvSpPr txBox="1"/>
          <p:nvPr>
            <p:ph idx="11" type="ftr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/>
          <p:nvPr>
            <p:ph type="title"/>
          </p:nvPr>
        </p:nvSpPr>
        <p:spPr>
          <a:xfrm>
            <a:off x="831850" y="3495040"/>
            <a:ext cx="10515600" cy="10674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  <a:defRPr b="1" i="0" sz="3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1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A3CE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A3CE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A3CE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A3CE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A3CE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A3CE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A3CE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A3CE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A3CE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A3C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A3CE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A3C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A3CE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A3C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A3CE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A3C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19"/>
          <p:cNvSpPr txBox="1"/>
          <p:nvPr>
            <p:ph idx="11" type="ftr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idx="11" type="ftr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6"/>
          <p:cNvSpPr/>
          <p:nvPr/>
        </p:nvSpPr>
        <p:spPr>
          <a:xfrm flipH="1" rot="10800000">
            <a:off x="0" y="875845"/>
            <a:ext cx="12205720" cy="3974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2825" lIns="45650" spcFirstLastPara="1" rIns="45650" wrap="square" tIns="228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lt2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12" name="Google Shape;12;p16"/>
          <p:cNvPicPr preferRelativeResize="0"/>
          <p:nvPr/>
        </p:nvPicPr>
        <p:blipFill rotWithShape="1">
          <a:blip r:embed="rId1">
            <a:alphaModFix/>
          </a:blip>
          <a:srcRect b="14032" l="14809" r="3503" t="15742"/>
          <a:stretch/>
        </p:blipFill>
        <p:spPr>
          <a:xfrm>
            <a:off x="10744130" y="155466"/>
            <a:ext cx="1398838" cy="604297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hyperlink" Target="https://discord.gg/bqPVXD4d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sales.jetbrains.com/hc/en-gb/articles/207240845-What-is-a-perpetual-fallback-license-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unsplash.com/@cosmicwriter?utm_source=unsplash&amp;utm_medium=referral&amp;utm_content=creditCopyText" TargetMode="External"/><Relationship Id="rId4" Type="http://schemas.openxmlformats.org/officeDocument/2006/relationships/hyperlink" Target="https://unsplash.com/@cosmicwriter?utm_source=unsplash&amp;utm_medium=referral&amp;utm_content=creditCopyText" TargetMode="External"/><Relationship Id="rId5" Type="http://schemas.openxmlformats.org/officeDocument/2006/relationships/hyperlink" Target="https://unsplash.com/photos/WZ5ci9gUD2A?utm_source=unsplash&amp;utm_medium=referral&amp;utm_content=creditCopyText" TargetMode="External"/><Relationship Id="rId6" Type="http://schemas.openxmlformats.org/officeDocument/2006/relationships/hyperlink" Target="https://unsplash.com/photos/WZ5ci9gUD2A?utm_source=unsplash&amp;utm_medium=referral&amp;utm_content=creditCopyText" TargetMode="External"/><Relationship Id="rId7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hyperlink" Target="https://unsplash.com/@vladhilitanu?utm_source=unsplash&amp;utm_medium=referral&amp;utm_content=creditCopyText" TargetMode="External"/><Relationship Id="rId5" Type="http://schemas.openxmlformats.org/officeDocument/2006/relationships/hyperlink" Target="https://unsplash.com/@vladhilitanu?utm_source=unsplash&amp;utm_medium=referral&amp;utm_content=creditCopyText" TargetMode="External"/><Relationship Id="rId6" Type="http://schemas.openxmlformats.org/officeDocument/2006/relationships/hyperlink" Target="https://unsplash.com/photos/1FI2QAYPa-Y?utm_source=unsplash&amp;utm_medium=referral&amp;utm_content=creditCopyText" TargetMode="External"/><Relationship Id="rId7" Type="http://schemas.openxmlformats.org/officeDocument/2006/relationships/hyperlink" Target="https://unsplash.com/photos/1FI2QAYPa-Y?utm_source=unsplash&amp;utm_medium=referral&amp;utm_content=creditCopyText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unsplash.com/@mimithian?utm_source=unsplash&amp;utm_medium=referral&amp;utm_content=creditCopyText" TargetMode="External"/><Relationship Id="rId4" Type="http://schemas.openxmlformats.org/officeDocument/2006/relationships/hyperlink" Target="https://unsplash.com/@mimithian?utm_source=unsplash&amp;utm_medium=referral&amp;utm_content=creditCopyText" TargetMode="External"/><Relationship Id="rId5" Type="http://schemas.openxmlformats.org/officeDocument/2006/relationships/hyperlink" Target="https://unsplash.com/photos/ZKBzlifgkgw?utm_source=unsplash&amp;utm_medium=referral&amp;utm_content=creditCopyText" TargetMode="External"/><Relationship Id="rId6" Type="http://schemas.openxmlformats.org/officeDocument/2006/relationships/hyperlink" Target="https://unsplash.com/photos/ZKBzlifgkgw?utm_source=unsplash&amp;utm_medium=referral&amp;utm_content=creditCopyText" TargetMode="External"/><Relationship Id="rId7" Type="http://schemas.openxmlformats.org/officeDocument/2006/relationships/image" Target="../media/image7.jpg"/><Relationship Id="rId8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unsplash.com/@walkator?utm_source=unsplash&amp;utm_medium=referral&amp;utm_content=creditCopyText" TargetMode="External"/><Relationship Id="rId4" Type="http://schemas.openxmlformats.org/officeDocument/2006/relationships/hyperlink" Target="https://unsplash.com/@walkator?utm_source=unsplash&amp;utm_medium=referral&amp;utm_content=creditCopyText" TargetMode="External"/><Relationship Id="rId5" Type="http://schemas.openxmlformats.org/officeDocument/2006/relationships/hyperlink" Target="https://unsplash.com/photos/klMii3cR9iI?utm_source=unsplash&amp;utm_medium=referral&amp;utm_content=creditCopyText" TargetMode="External"/><Relationship Id="rId6" Type="http://schemas.openxmlformats.org/officeDocument/2006/relationships/hyperlink" Target="https://unsplash.com/photos/klMii3cR9iI?utm_source=unsplash&amp;utm_medium=referral&amp;utm_content=creditCopyText" TargetMode="External"/><Relationship Id="rId7" Type="http://schemas.openxmlformats.org/officeDocument/2006/relationships/image" Target="../media/image1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Relationship Id="rId4" Type="http://schemas.openxmlformats.org/officeDocument/2006/relationships/hyperlink" Target="https://unsplash.com/@alanaktion?utm_source=unsplash&amp;utm_medium=referral&amp;utm_content=creditCopyText" TargetMode="External"/><Relationship Id="rId5" Type="http://schemas.openxmlformats.org/officeDocument/2006/relationships/hyperlink" Target="https://unsplash.com/photos/SU1LFoeEUkk?utm_source=unsplash&amp;utm_medium=referral&amp;utm_content=creditCopyText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Relationship Id="rId4" Type="http://schemas.openxmlformats.org/officeDocument/2006/relationships/hyperlink" Target="https://unsplash.com/@beachlandia?utm_source=unsplash&amp;utm_medium=referral&amp;utm_content=creditCopyText" TargetMode="External"/><Relationship Id="rId5" Type="http://schemas.openxmlformats.org/officeDocument/2006/relationships/hyperlink" Target="https://unsplash.com/photos/co9LpW7aK2A?utm_source=unsplash&amp;utm_medium=referral&amp;utm_content=creditCopyTe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822468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"/>
          <p:cNvSpPr txBox="1"/>
          <p:nvPr>
            <p:ph type="ctrTitle"/>
          </p:nvPr>
        </p:nvSpPr>
        <p:spPr>
          <a:xfrm>
            <a:off x="2622958" y="312280"/>
            <a:ext cx="6946084" cy="8378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venir"/>
              <a:buNone/>
            </a:pPr>
            <a:r>
              <a:rPr lang="en-US">
                <a:solidFill>
                  <a:schemeClr val="lt2"/>
                </a:solidFill>
              </a:rPr>
              <a:t>Code, Craft, Community</a:t>
            </a:r>
            <a:endParaRPr/>
          </a:p>
        </p:txBody>
      </p:sp>
      <p:sp>
        <p:nvSpPr>
          <p:cNvPr id="32" name="Google Shape;32;p1"/>
          <p:cNvSpPr txBox="1"/>
          <p:nvPr>
            <p:ph idx="1" type="subTitle"/>
          </p:nvPr>
        </p:nvSpPr>
        <p:spPr>
          <a:xfrm>
            <a:off x="1633057" y="1150163"/>
            <a:ext cx="9144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</a:pPr>
            <a:r>
              <a:rPr lang="en-US"/>
              <a:t>3/20/2024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"/>
          <p:cNvSpPr txBox="1"/>
          <p:nvPr>
            <p:ph type="title"/>
          </p:nvPr>
        </p:nvSpPr>
        <p:spPr>
          <a:xfrm>
            <a:off x="838200" y="1073150"/>
            <a:ext cx="10515600" cy="752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</a:pPr>
            <a:r>
              <a:rPr lang="en-US"/>
              <a:t>Wonderland Number</a:t>
            </a:r>
            <a:endParaRPr/>
          </a:p>
        </p:txBody>
      </p:sp>
      <p:sp>
        <p:nvSpPr>
          <p:cNvPr id="86" name="Google Shape;86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Wonderland is a strange place.  </a:t>
            </a:r>
            <a:endParaRPr/>
          </a:p>
          <a:p>
            <a:pPr indent="-22860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There is a wonderland number that is also </a:t>
            </a:r>
            <a:endParaRPr/>
          </a:p>
          <a:p>
            <a:pPr indent="-22860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quite strange.</a:t>
            </a:r>
            <a:endParaRPr/>
          </a:p>
          <a:p>
            <a:pPr indent="-22860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93700" lvl="0" marL="457200" rtl="0" algn="l"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It has six digits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If you multiply it by 2, 3, 4, 5 or 6, the resulting</a:t>
            </a:r>
            <a:br>
              <a:rPr lang="en-US" sz="2600"/>
            </a:br>
            <a:r>
              <a:rPr lang="en-US" sz="2600"/>
              <a:t>number has all the same digits in at as the </a:t>
            </a:r>
            <a:br>
              <a:rPr lang="en-US" sz="2600"/>
            </a:br>
            <a:r>
              <a:rPr lang="en-US" sz="2600"/>
              <a:t>original number. The only difference is the </a:t>
            </a:r>
            <a:br>
              <a:rPr lang="en-US" sz="2600"/>
            </a:br>
            <a:r>
              <a:rPr lang="en-US" sz="2600"/>
              <a:t>position that they are in.</a:t>
            </a:r>
            <a:endParaRPr sz="2600"/>
          </a:p>
          <a:p>
            <a:pPr indent="-22860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7" name="Google Shape;87;p2"/>
          <p:cNvSpPr txBox="1"/>
          <p:nvPr/>
        </p:nvSpPr>
        <p:spPr>
          <a:xfrm>
            <a:off x="71720" y="6491739"/>
            <a:ext cx="1207994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Credit: </a:t>
            </a:r>
            <a:r>
              <a:rPr lang="en-US"/>
              <a:t>https://github.com/gigasquid/wonderland-clojure-katas/tree/master/wonderland-number</a:t>
            </a:r>
            <a:endParaRPr/>
          </a:p>
        </p:txBody>
      </p:sp>
      <p:pic>
        <p:nvPicPr>
          <p:cNvPr id="88" name="Google Shape;88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0400" y="1825625"/>
            <a:ext cx="3048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c99fc13a96_0_6"/>
          <p:cNvSpPr txBox="1"/>
          <p:nvPr>
            <p:ph idx="1" type="body"/>
          </p:nvPr>
        </p:nvSpPr>
        <p:spPr>
          <a:xfrm>
            <a:off x="838200" y="980175"/>
            <a:ext cx="10515600" cy="57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</a:pPr>
            <a:r>
              <a:rPr lang="en-US" sz="2600"/>
              <a:t>Next, remove the six digit rule, but still apply the multiplication</a:t>
            </a:r>
            <a:endParaRPr sz="2600"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</a:pPr>
            <a:r>
              <a:rPr lang="en-US" sz="2600"/>
              <a:t>rules. See how many you can find in under a second. I found a </a:t>
            </a:r>
            <a:endParaRPr sz="2600"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</a:pPr>
            <a:r>
              <a:rPr lang="en-US" sz="2600"/>
              <a:t>solution that can find 1000 numbers in under 20ms.</a:t>
            </a:r>
            <a:endParaRPr sz="2600"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</a:pPr>
            <a:r>
              <a:t/>
            </a:r>
            <a:endParaRPr sz="2600"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</a:pPr>
            <a:r>
              <a:rPr lang="en-US" sz="2600"/>
              <a:t>Hints</a:t>
            </a:r>
            <a:endParaRPr sz="2600"/>
          </a:p>
          <a:p>
            <a:pPr indent="-3937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function should accept number to find and return an array of numbers</a:t>
            </a:r>
            <a:endParaRPr sz="2600"/>
          </a:p>
          <a:p>
            <a:pPr indent="-3937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start with 1 and slowly increment that number and observe how long it takes on each increment</a:t>
            </a:r>
            <a:endParaRPr sz="2600"/>
          </a:p>
          <a:p>
            <a:pPr indent="-3937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Focus optimizations on one area at a time</a:t>
            </a:r>
            <a:endParaRPr sz="2600"/>
          </a:p>
          <a:p>
            <a:pPr indent="-3937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Use critical thinking, mathematical reasoning, and algorithmic skills</a:t>
            </a:r>
            <a:endParaRPr sz="2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https://github.com/Ingage-Meetup/20240417-wonderland-number</a:t>
            </a:r>
            <a:endParaRPr b="0"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t/>
            </a:r>
            <a:endParaRPr b="0"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2"/>
          <p:cNvSpPr txBox="1"/>
          <p:nvPr/>
        </p:nvSpPr>
        <p:spPr>
          <a:xfrm>
            <a:off x="838200" y="80872"/>
            <a:ext cx="805007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Wifi Password: ComeJoinUs2!</a:t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"/>
          <p:cNvSpPr txBox="1"/>
          <p:nvPr/>
        </p:nvSpPr>
        <p:spPr>
          <a:xfrm>
            <a:off x="838200" y="80872"/>
            <a:ext cx="805007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Discord 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4750" y="1047750"/>
            <a:ext cx="476250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3"/>
          <p:cNvSpPr txBox="1"/>
          <p:nvPr/>
        </p:nvSpPr>
        <p:spPr>
          <a:xfrm>
            <a:off x="3041317" y="5978472"/>
            <a:ext cx="610936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https://discord.gg/bqPVXD4d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"/>
          <p:cNvSpPr txBox="1"/>
          <p:nvPr/>
        </p:nvSpPr>
        <p:spPr>
          <a:xfrm>
            <a:off x="838200" y="80872"/>
            <a:ext cx="805007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Handy QR Codes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4305" y="993756"/>
            <a:ext cx="4422419" cy="5732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4"/>
          <p:cNvSpPr txBox="1"/>
          <p:nvPr>
            <p:ph type="title"/>
          </p:nvPr>
        </p:nvSpPr>
        <p:spPr>
          <a:xfrm>
            <a:off x="838200" y="1073150"/>
            <a:ext cx="10515600" cy="752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</a:pPr>
            <a:r>
              <a:rPr lang="en-US"/>
              <a:t>Raffle</a:t>
            </a:r>
            <a:endParaRPr/>
          </a:p>
        </p:txBody>
      </p:sp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</a:pPr>
            <a:r>
              <a:rPr lang="en-US"/>
              <a:t>A Jetbrains license, good for any of their IDEs (IntelliJ, WebStorm, etc.) for one year. It is a “</a:t>
            </a:r>
            <a:r>
              <a:rPr lang="en-US" u="sng">
                <a:solidFill>
                  <a:schemeClr val="hlink"/>
                </a:solidFill>
                <a:hlinkClick r:id="rId3"/>
              </a:rPr>
              <a:t>perpetual fallback license</a:t>
            </a:r>
            <a:r>
              <a:rPr lang="en-US"/>
              <a:t>”, meaning you can continue to use the version of the IDE that was activated, even after the year has passed and the license is expired.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</a:pPr>
            <a:r>
              <a:rPr lang="en-US"/>
              <a:t>    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</a:pPr>
            <a:r>
              <a:rPr lang="en-US"/>
              <a:t>Winners, talk to Jim Kriz, who will send you a PDF with details to redeem your license.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 txBox="1"/>
          <p:nvPr>
            <p:ph type="title"/>
          </p:nvPr>
        </p:nvSpPr>
        <p:spPr>
          <a:xfrm>
            <a:off x="687371" y="168177"/>
            <a:ext cx="5408629" cy="752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</a:pPr>
            <a:r>
              <a:rPr lang="en-US"/>
              <a:t>As developers we are:</a:t>
            </a:r>
            <a:endParaRPr/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</a:pPr>
            <a:r>
              <a:rPr b="0" lang="en-US"/>
              <a:t>…deliberately trying to get better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</a:pPr>
            <a:r>
              <a:rPr b="0" lang="en-US"/>
              <a:t>…not focused on any particular stack, vendor, or language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</a:pPr>
            <a:r>
              <a:rPr b="0" lang="en-US"/>
              <a:t>…better as a group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</a:pPr>
            <a:r>
              <a:rPr b="0" lang="en-US"/>
              <a:t>…here to write code, think about code, discuss the craft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</a:pPr>
            <a:r>
              <a:rPr b="0" lang="en-US"/>
              <a:t>…dreaming of eating pizza together </a:t>
            </a: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7413" y="923650"/>
            <a:ext cx="8897178" cy="593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1"/>
          <p:cNvSpPr txBox="1"/>
          <p:nvPr/>
        </p:nvSpPr>
        <p:spPr>
          <a:xfrm>
            <a:off x="4596000" y="63952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Photo by</a:t>
            </a:r>
            <a:r>
              <a:rPr b="0" i="0" lang="en-US" sz="1100" u="none" cap="none" strike="noStrike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0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Loren Biser</a:t>
            </a: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on</a:t>
            </a:r>
            <a:r>
              <a:rPr b="0" i="0" lang="en-US" sz="1100" u="none" cap="none" strike="noStrike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0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Unsplash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" name="Google Shape;44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57951" y="1238750"/>
            <a:ext cx="6476099" cy="502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0625" y="935500"/>
            <a:ext cx="7870751" cy="5245876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22"/>
          <p:cNvSpPr txBox="1"/>
          <p:nvPr/>
        </p:nvSpPr>
        <p:spPr>
          <a:xfrm>
            <a:off x="4596000" y="62841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Photo by</a:t>
            </a:r>
            <a:r>
              <a:rPr b="0" i="0" lang="en-US" sz="1100" u="none" cap="none" strike="noStrike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0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Vlad Hilitanu</a:t>
            </a: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on</a:t>
            </a:r>
            <a:r>
              <a:rPr b="0" i="0" lang="en-US" sz="1100" u="none" cap="none" strike="noStrike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0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Unsplash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r programming" id="55" name="Google Shape;55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2809" y="911224"/>
            <a:ext cx="8826381" cy="594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4"/>
          <p:cNvSpPr txBox="1"/>
          <p:nvPr/>
        </p:nvSpPr>
        <p:spPr>
          <a:xfrm>
            <a:off x="4342625" y="58797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Photo by</a:t>
            </a:r>
            <a:r>
              <a:rPr b="0" i="0" lang="en-US" sz="1100" u="none" cap="none" strike="noStrike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0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Mimi Thian</a:t>
            </a: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on</a:t>
            </a:r>
            <a:r>
              <a:rPr b="0" i="0" lang="en-US" sz="1100" u="none" cap="none" strike="noStrike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0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Unsplash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26450" y="2004825"/>
            <a:ext cx="4847002" cy="3595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3275" y="2004825"/>
            <a:ext cx="4847002" cy="363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5"/>
          <p:cNvSpPr txBox="1"/>
          <p:nvPr/>
        </p:nvSpPr>
        <p:spPr>
          <a:xfrm>
            <a:off x="4596000" y="64071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Photo by</a:t>
            </a:r>
            <a:r>
              <a:rPr b="0" i="0" lang="en-US" sz="1100" u="none" cap="none" strike="noStrike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0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Walkator</a:t>
            </a: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on</a:t>
            </a:r>
            <a:r>
              <a:rPr b="0" i="0" lang="en-US" sz="1100" u="none" cap="none" strike="noStrike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0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Unsplash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1096325"/>
            <a:ext cx="12192000" cy="51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3282" y="911256"/>
            <a:ext cx="8247529" cy="546264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6"/>
          <p:cNvSpPr txBox="1"/>
          <p:nvPr/>
        </p:nvSpPr>
        <p:spPr>
          <a:xfrm>
            <a:off x="4387662" y="6373905"/>
            <a:ext cx="313876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Photo by </a:t>
            </a:r>
            <a:r>
              <a:rPr b="0" i="0" lang="en-U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Alan Hardman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on </a:t>
            </a:r>
            <a:r>
              <a:rPr b="0" i="0" lang="en-U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Unsplash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g2bab11252df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8009" y="963706"/>
            <a:ext cx="8195981" cy="546398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g2bab11252df_0_0"/>
          <p:cNvSpPr txBox="1"/>
          <p:nvPr/>
        </p:nvSpPr>
        <p:spPr>
          <a:xfrm>
            <a:off x="4571438" y="6479992"/>
            <a:ext cx="3192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Photo by </a:t>
            </a:r>
            <a:r>
              <a:rPr b="0" i="0" lang="en-U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Julia Morales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on </a:t>
            </a:r>
            <a:r>
              <a:rPr b="0" i="0" lang="en-U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Unsplash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4_Default Theme">
  <a:themeElements>
    <a:clrScheme name="Custom 4">
      <a:dk1>
        <a:srgbClr val="0071BA"/>
      </a:dk1>
      <a:lt1>
        <a:srgbClr val="FFFFFF"/>
      </a:lt1>
      <a:dk2>
        <a:srgbClr val="0022AE"/>
      </a:dk2>
      <a:lt2>
        <a:srgbClr val="F37120"/>
      </a:lt2>
      <a:accent1>
        <a:srgbClr val="5BC0EB"/>
      </a:accent1>
      <a:accent2>
        <a:srgbClr val="FDE74C"/>
      </a:accent2>
      <a:accent3>
        <a:srgbClr val="77BF41"/>
      </a:accent3>
      <a:accent4>
        <a:srgbClr val="A764BB"/>
      </a:accent4>
      <a:accent5>
        <a:srgbClr val="FFFFFF"/>
      </a:accent5>
      <a:accent6>
        <a:srgbClr val="FFFFFF"/>
      </a:accent6>
      <a:hlink>
        <a:srgbClr val="5BC0EB"/>
      </a:hlink>
      <a:folHlink>
        <a:srgbClr val="F3712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2014-11-12T21:47:38Z</dcterms:created>
  <dc:creator>user1</dc:creator>
</cp:coreProperties>
</file>